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56" r:id="rId2"/>
  </p:sldIdLst>
  <p:sldSz cx="12192000" cy="6858000"/>
  <p:notesSz cx="9388475" cy="7102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838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49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8958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0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1145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0623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5401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178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872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809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28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882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512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062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82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429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570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dAyxKENti39czE9fA" TargetMode="External"/><Relationship Id="rId2" Type="http://schemas.openxmlformats.org/officeDocument/2006/relationships/hyperlink" Target="https://crsantaisabel.com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4B4889-6D6B-4556-92FC-E342E64566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8005" y="55885"/>
            <a:ext cx="9845561" cy="1646302"/>
          </a:xfrm>
        </p:spPr>
        <p:txBody>
          <a:bodyPr/>
          <a:lstStyle/>
          <a:p>
            <a:pPr algn="ctr"/>
            <a:r>
              <a:rPr lang="es-MX" dirty="0">
                <a:solidFill>
                  <a:srgbClr val="C00000"/>
                </a:solidFill>
              </a:rPr>
              <a:t>ASAMBLEA GENERAL ORDINARIA</a:t>
            </a:r>
            <a:br>
              <a:rPr lang="es-MX" dirty="0">
                <a:solidFill>
                  <a:srgbClr val="C00000"/>
                </a:solidFill>
              </a:rPr>
            </a:br>
            <a:r>
              <a:rPr lang="es-MX" dirty="0">
                <a:solidFill>
                  <a:srgbClr val="C00000"/>
                </a:solidFill>
              </a:rPr>
              <a:t>30 DE MARZO DE 2025</a:t>
            </a:r>
            <a:endParaRPr lang="es-CO" dirty="0">
              <a:solidFill>
                <a:srgbClr val="C00000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E33112E-182C-4688-81DD-9743B6700C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255" y="1677562"/>
            <a:ext cx="9845561" cy="2445019"/>
          </a:xfrm>
        </p:spPr>
        <p:txBody>
          <a:bodyPr>
            <a:normAutofit/>
          </a:bodyPr>
          <a:lstStyle/>
          <a:p>
            <a:pPr algn="l"/>
            <a:r>
              <a:rPr lang="es-MX" dirty="0"/>
              <a:t>MODALIDAD:   </a:t>
            </a:r>
            <a:r>
              <a:rPr lang="es-MX" dirty="0">
                <a:solidFill>
                  <a:srgbClr val="C00000"/>
                </a:solidFill>
              </a:rPr>
              <a:t>ONLINE – VIRTUAL</a:t>
            </a:r>
          </a:p>
          <a:p>
            <a:pPr algn="l"/>
            <a:r>
              <a:rPr lang="es-MX" dirty="0"/>
              <a:t>HORA</a:t>
            </a:r>
            <a:r>
              <a:rPr lang="es-MX" dirty="0">
                <a:solidFill>
                  <a:srgbClr val="C00000"/>
                </a:solidFill>
              </a:rPr>
              <a:t>:  8:00 A.M.</a:t>
            </a:r>
          </a:p>
          <a:p>
            <a:pPr algn="l"/>
            <a:r>
              <a:rPr lang="es-MX" dirty="0">
                <a:solidFill>
                  <a:srgbClr val="C00000"/>
                </a:solidFill>
              </a:rPr>
              <a:t>CONVOCATORIA Y DOCUMENTOS PROPIOS DE LA ASAMBLEA EN PAGINA WEB</a:t>
            </a:r>
          </a:p>
          <a:p>
            <a:pPr algn="ctr"/>
            <a:r>
              <a:rPr lang="es-MX" dirty="0">
                <a:hlinkClick r:id="rId2"/>
              </a:rPr>
              <a:t>https://crsantaisabel.com/</a:t>
            </a:r>
            <a:r>
              <a:rPr lang="es-MX" dirty="0"/>
              <a:t> </a:t>
            </a:r>
          </a:p>
          <a:p>
            <a:pPr algn="ctr"/>
            <a:r>
              <a:rPr lang="es-MX" dirty="0">
                <a:solidFill>
                  <a:srgbClr val="C00000"/>
                </a:solidFill>
              </a:rPr>
              <a:t>A PARTIR DEL 12 DE MARZO DE 2025</a:t>
            </a:r>
          </a:p>
          <a:p>
            <a:pPr algn="just"/>
            <a:r>
              <a:rPr lang="es-MX" dirty="0"/>
              <a:t>PROPIETARIOS: ACTUALIZA TUS DATOS e INSCRIBETE:  </a:t>
            </a:r>
            <a:r>
              <a:rPr lang="es-MX" dirty="0">
                <a:hlinkClick r:id="rId3"/>
              </a:rPr>
              <a:t>https://forms.gle/dAyxKENti39czE9fA</a:t>
            </a:r>
            <a:r>
              <a:rPr lang="es-MX" dirty="0"/>
              <a:t>   </a:t>
            </a:r>
          </a:p>
          <a:p>
            <a:pPr algn="l"/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E89022-9FA6-4280-84CF-CBBCEFDD9F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3566" y="0"/>
            <a:ext cx="2048434" cy="162167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3C96D29-3570-4CBE-9AA9-95F0062798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0022" y="4308241"/>
            <a:ext cx="2270400" cy="2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64134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Amaril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668</TotalTime>
  <Words>60</Words>
  <Application>Microsoft Office PowerPoint</Application>
  <PresentationFormat>Panorámica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Trebuchet MS</vt:lpstr>
      <vt:lpstr>Wingdings 3</vt:lpstr>
      <vt:lpstr>Faceta</vt:lpstr>
      <vt:lpstr>ASAMBLEA GENERAL ORDINARIA 30 DE MARZO DE 2025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ASAMBLEA GENERAL ORDINARIA 30 DE MARZO DE 2025</dc:title>
  <dc:creator>SANDRA LUCIA LEON LEON</dc:creator>
  <cp:lastModifiedBy>SANDRA LUCIA LEON LEON</cp:lastModifiedBy>
  <cp:revision>6</cp:revision>
  <dcterms:created xsi:type="dcterms:W3CDTF">2025-03-08T13:27:41Z</dcterms:created>
  <dcterms:modified xsi:type="dcterms:W3CDTF">2025-03-09T02:22:15Z</dcterms:modified>
</cp:coreProperties>
</file>